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slideLayouts/slideLayout17.xml" ContentType="application/vnd.openxmlformats-officedocument.presentationml.slideLayout+xml"/>
  <Override PartName="/ppt/theme/theme16.xml" ContentType="application/vnd.openxmlformats-officedocument.theme+xml"/>
  <Override PartName="/ppt/slideLayouts/slideLayout18.xml" ContentType="application/vnd.openxmlformats-officedocument.presentationml.slideLayout+xml"/>
  <Override PartName="/ppt/theme/theme17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2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3" r:id="rId3"/>
    <p:sldMasterId id="2147483675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7" r:id="rId10"/>
    <p:sldMasterId id="2147483689" r:id="rId11"/>
    <p:sldMasterId id="2147483691" r:id="rId12"/>
    <p:sldMasterId id="2147483693" r:id="rId13"/>
    <p:sldMasterId id="2147483695" r:id="rId14"/>
    <p:sldMasterId id="2147483697" r:id="rId15"/>
    <p:sldMasterId id="2147483699" r:id="rId16"/>
    <p:sldMasterId id="2147483702" r:id="rId17"/>
    <p:sldMasterId id="2147483711" r:id="rId18"/>
    <p:sldMasterId id="2147483713" r:id="rId19"/>
  </p:sldMasterIdLst>
  <p:notesMasterIdLst>
    <p:notesMasterId r:id="rId26"/>
  </p:notesMasterIdLst>
  <p:handoutMasterIdLst>
    <p:handoutMasterId r:id="rId27"/>
  </p:handoutMasterIdLst>
  <p:sldIdLst>
    <p:sldId id="257" r:id="rId20"/>
    <p:sldId id="269" r:id="rId21"/>
    <p:sldId id="258" r:id="rId22"/>
    <p:sldId id="286" r:id="rId23"/>
    <p:sldId id="288" r:id="rId24"/>
    <p:sldId id="285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532"/>
    <a:srgbClr val="991324"/>
    <a:srgbClr val="785E4D"/>
    <a:srgbClr val="84BE57"/>
    <a:srgbClr val="A0044A"/>
    <a:srgbClr val="78A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245" autoAdjust="0"/>
  </p:normalViewPr>
  <p:slideViewPr>
    <p:cSldViewPr snapToGrid="0" snapToObjects="1">
      <p:cViewPr varScale="1">
        <p:scale>
          <a:sx n="66" d="100"/>
          <a:sy n="66" d="100"/>
        </p:scale>
        <p:origin x="14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E9770-098A-418E-A095-784B47D93D51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A3CA7-CDD9-478D-937F-3A1032F7E3F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63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86894-8683-4FC5-9529-0787D4D049A2}" type="datetimeFigureOut">
              <a:rPr lang="fr-FR" smtClean="0"/>
              <a:t>06/06/2017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5D52D-B1EB-4AAA-8E20-BC711162DB40}" type="slidenum">
              <a:rPr lang="fr-FR" smtClean="0"/>
              <a:t>‹nr.›</a:t>
            </a:fld>
            <a:endParaRPr lang="fr-FR"/>
          </a:p>
        </p:txBody>
      </p:sp>
      <p:sp>
        <p:nvSpPr>
          <p:cNvPr id="8" name="Espace réservé des commentaires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86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72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22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53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35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77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8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5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48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65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5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2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93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1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93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08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76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45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48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69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17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image" Target="../media/image12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g"/><Relationship Id="rId4" Type="http://schemas.openxmlformats.org/officeDocument/2006/relationships/image" Target="../media/image10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r 15"/>
          <p:cNvGrpSpPr/>
          <p:nvPr userDrawn="1"/>
        </p:nvGrpSpPr>
        <p:grpSpPr>
          <a:xfrm>
            <a:off x="-494506" y="199231"/>
            <a:ext cx="9638506" cy="3324434"/>
            <a:chOff x="-494506" y="199231"/>
            <a:chExt cx="10935494" cy="3771781"/>
          </a:xfrm>
        </p:grpSpPr>
        <p:pic>
          <p:nvPicPr>
            <p:cNvPr id="13" name="Image 12" descr="Signatures Officielles GIGS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6" r="71409" b="63275"/>
            <a:stretch/>
          </p:blipFill>
          <p:spPr>
            <a:xfrm>
              <a:off x="-494506" y="199231"/>
              <a:ext cx="3871116" cy="2560906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 userDrawn="1"/>
          </p:nvSpPr>
          <p:spPr>
            <a:xfrm>
              <a:off x="0" y="3447792"/>
              <a:ext cx="104409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" name="Image 1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75" y="5718248"/>
            <a:ext cx="4901398" cy="7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NEW Logo Groupe IGS Quadri seu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861" y="50942"/>
            <a:ext cx="2420670" cy="1614351"/>
          </a:xfrm>
          <a:prstGeom prst="rect">
            <a:avLst/>
          </a:prstGeom>
        </p:spPr>
      </p:pic>
      <p:pic>
        <p:nvPicPr>
          <p:cNvPr id="11" name="Image 10" descr="IGS_ETUD_Sac04R60Der_02.tif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" t="37061" r="5746" b="44017"/>
          <a:stretch/>
        </p:blipFill>
        <p:spPr>
          <a:xfrm>
            <a:off x="-36090" y="0"/>
            <a:ext cx="6558701" cy="1534139"/>
          </a:xfrm>
          <a:prstGeom prst="rect">
            <a:avLst/>
          </a:prstGeom>
        </p:spPr>
      </p:pic>
      <p:pic>
        <p:nvPicPr>
          <p:cNvPr id="6" name="Image 5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2894"/>
            <a:ext cx="3744416" cy="6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 userDrawn="1"/>
        </p:nvGrpSpPr>
        <p:grpSpPr>
          <a:xfrm>
            <a:off x="-1365" y="-1"/>
            <a:ext cx="9189315" cy="6505115"/>
            <a:chOff x="-1366" y="-1"/>
            <a:chExt cx="10442353" cy="7392140"/>
          </a:xfrm>
        </p:grpSpPr>
        <p:pic>
          <p:nvPicPr>
            <p:cNvPr id="7" name="Image 6" descr="LayerPPT_Bandeau_INT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366" y="-1"/>
              <a:ext cx="10442353" cy="684287"/>
            </a:xfrm>
            <a:prstGeom prst="rect">
              <a:avLst/>
            </a:prstGeom>
          </p:spPr>
        </p:pic>
        <p:pic>
          <p:nvPicPr>
            <p:cNvPr id="10" name="Image 9" descr="NEW Logo Groupe IGS Quadri seu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106042" y="6676231"/>
              <a:ext cx="1152052" cy="715908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 userDrawn="1"/>
          </p:nvCxnSpPr>
          <p:spPr>
            <a:xfrm rot="5400000">
              <a:off x="1143794" y="7170737"/>
              <a:ext cx="381000" cy="1588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473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>
            <a:lumMod val="75000"/>
          </a:schemeClr>
        </a:buClr>
        <a:buFont typeface="Lucida Grande"/>
        <a:buChar char="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93155" y="5875111"/>
            <a:ext cx="1081566" cy="630002"/>
            <a:chOff x="106042" y="6676231"/>
            <a:chExt cx="1229046" cy="715908"/>
          </a:xfrm>
        </p:grpSpPr>
        <p:pic>
          <p:nvPicPr>
            <p:cNvPr id="11" name="Image 10" descr="NEW Logo Groupe IGS Quadri seu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06042" y="6676231"/>
              <a:ext cx="1152052" cy="715908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 userDrawn="1"/>
          </p:nvCxnSpPr>
          <p:spPr>
            <a:xfrm rot="5400000">
              <a:off x="1143794" y="7170737"/>
              <a:ext cx="381000" cy="1588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-8140" y="0"/>
            <a:ext cx="9179808" cy="612765"/>
          </a:xfrm>
          <a:prstGeom prst="rect">
            <a:avLst/>
          </a:prstGeom>
          <a:solidFill>
            <a:srgbClr val="D747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13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93155" y="5875111"/>
            <a:ext cx="1081566" cy="630002"/>
            <a:chOff x="106042" y="6676231"/>
            <a:chExt cx="1229046" cy="715908"/>
          </a:xfrm>
        </p:grpSpPr>
        <p:pic>
          <p:nvPicPr>
            <p:cNvPr id="8" name="Image 7" descr="NEW Logo Groupe IGS Quadri seu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06042" y="6676231"/>
              <a:ext cx="1152052" cy="715908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 userDrawn="1"/>
          </p:nvCxnSpPr>
          <p:spPr>
            <a:xfrm rot="5400000">
              <a:off x="1143794" y="7170737"/>
              <a:ext cx="381000" cy="1588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 userDrawn="1"/>
        </p:nvSpPr>
        <p:spPr>
          <a:xfrm>
            <a:off x="0" y="0"/>
            <a:ext cx="9171668" cy="600846"/>
          </a:xfrm>
          <a:prstGeom prst="rect">
            <a:avLst/>
          </a:prstGeom>
          <a:solidFill>
            <a:srgbClr val="83BE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3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93155" y="5875111"/>
            <a:ext cx="1081566" cy="630002"/>
            <a:chOff x="106042" y="6676231"/>
            <a:chExt cx="1229046" cy="715908"/>
          </a:xfrm>
        </p:grpSpPr>
        <p:pic>
          <p:nvPicPr>
            <p:cNvPr id="8" name="Image 7" descr="NEW Logo Groupe IGS Quadri seu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06042" y="6676231"/>
              <a:ext cx="1152052" cy="715908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 userDrawn="1"/>
          </p:nvCxnSpPr>
          <p:spPr>
            <a:xfrm rot="5400000">
              <a:off x="1143794" y="7170737"/>
              <a:ext cx="381000" cy="1588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 userDrawn="1"/>
        </p:nvSpPr>
        <p:spPr>
          <a:xfrm>
            <a:off x="0" y="0"/>
            <a:ext cx="9171668" cy="594100"/>
          </a:xfrm>
          <a:prstGeom prst="rect">
            <a:avLst/>
          </a:prstGeom>
          <a:solidFill>
            <a:srgbClr val="2A43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29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93155" y="5875111"/>
            <a:ext cx="1081566" cy="630002"/>
            <a:chOff x="106042" y="6676231"/>
            <a:chExt cx="1229046" cy="715908"/>
          </a:xfrm>
        </p:grpSpPr>
        <p:pic>
          <p:nvPicPr>
            <p:cNvPr id="8" name="Image 7" descr="NEW Logo Groupe IGS Quadri seu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06042" y="6676231"/>
              <a:ext cx="1152052" cy="715908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 userDrawn="1"/>
          </p:nvCxnSpPr>
          <p:spPr>
            <a:xfrm rot="5400000">
              <a:off x="1143794" y="7170737"/>
              <a:ext cx="381000" cy="1588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 userDrawn="1"/>
        </p:nvSpPr>
        <p:spPr>
          <a:xfrm>
            <a:off x="-8141" y="-8141"/>
            <a:ext cx="9171668" cy="599033"/>
          </a:xfrm>
          <a:prstGeom prst="rect">
            <a:avLst/>
          </a:prstGeom>
          <a:solidFill>
            <a:srgbClr val="920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2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93155" y="5875111"/>
            <a:ext cx="1081566" cy="630002"/>
            <a:chOff x="106042" y="6676231"/>
            <a:chExt cx="1229046" cy="715908"/>
          </a:xfrm>
        </p:grpSpPr>
        <p:pic>
          <p:nvPicPr>
            <p:cNvPr id="8" name="Image 7" descr="NEW Logo Groupe IGS Quadri seu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06042" y="6676231"/>
              <a:ext cx="1152052" cy="715908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 userDrawn="1"/>
          </p:nvCxnSpPr>
          <p:spPr>
            <a:xfrm rot="5400000">
              <a:off x="1143794" y="7170737"/>
              <a:ext cx="381000" cy="1588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 userDrawn="1"/>
        </p:nvSpPr>
        <p:spPr>
          <a:xfrm>
            <a:off x="-8143" y="0"/>
            <a:ext cx="9171669" cy="600311"/>
          </a:xfrm>
          <a:prstGeom prst="rect">
            <a:avLst/>
          </a:prstGeom>
          <a:solidFill>
            <a:srgbClr val="9EA6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1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93155" y="5875111"/>
            <a:ext cx="1081566" cy="630002"/>
            <a:chOff x="106042" y="6676231"/>
            <a:chExt cx="1229046" cy="715908"/>
          </a:xfrm>
        </p:grpSpPr>
        <p:pic>
          <p:nvPicPr>
            <p:cNvPr id="8" name="Image 7" descr="NEW Logo Groupe IGS Quadri seu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06042" y="6676231"/>
              <a:ext cx="1152052" cy="715908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 userDrawn="1"/>
          </p:nvCxnSpPr>
          <p:spPr>
            <a:xfrm rot="5400000">
              <a:off x="1143794" y="7170737"/>
              <a:ext cx="381000" cy="1588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 userDrawn="1"/>
        </p:nvSpPr>
        <p:spPr>
          <a:xfrm>
            <a:off x="-8143" y="0"/>
            <a:ext cx="9171669" cy="600311"/>
          </a:xfrm>
          <a:prstGeom prst="rect">
            <a:avLst/>
          </a:prstGeom>
          <a:solidFill>
            <a:srgbClr val="785E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3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93155" y="5875111"/>
            <a:ext cx="1081566" cy="630002"/>
            <a:chOff x="106042" y="6676231"/>
            <a:chExt cx="1229046" cy="715908"/>
          </a:xfrm>
        </p:grpSpPr>
        <p:pic>
          <p:nvPicPr>
            <p:cNvPr id="8" name="Image 7" descr="NEW Logo Groupe IGS Quadri seu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06042" y="6676231"/>
              <a:ext cx="1152052" cy="715908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 userDrawn="1"/>
          </p:nvCxnSpPr>
          <p:spPr>
            <a:xfrm rot="5400000">
              <a:off x="1143794" y="7170737"/>
              <a:ext cx="381000" cy="1588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 userDrawn="1"/>
        </p:nvSpPr>
        <p:spPr>
          <a:xfrm>
            <a:off x="-8143" y="0"/>
            <a:ext cx="9171669" cy="600311"/>
          </a:xfrm>
          <a:prstGeom prst="rect">
            <a:avLst/>
          </a:prstGeom>
          <a:solidFill>
            <a:srgbClr val="991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58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r 6"/>
          <p:cNvGrpSpPr/>
          <p:nvPr userDrawn="1"/>
        </p:nvGrpSpPr>
        <p:grpSpPr>
          <a:xfrm>
            <a:off x="93155" y="5875111"/>
            <a:ext cx="1081566" cy="630002"/>
            <a:chOff x="106042" y="6676231"/>
            <a:chExt cx="1229046" cy="715908"/>
          </a:xfrm>
        </p:grpSpPr>
        <p:pic>
          <p:nvPicPr>
            <p:cNvPr id="8" name="Image 7" descr="NEW Logo Groupe IGS Quadri seu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06042" y="6676231"/>
              <a:ext cx="1152052" cy="715908"/>
            </a:xfrm>
            <a:prstGeom prst="rect">
              <a:avLst/>
            </a:prstGeom>
          </p:spPr>
        </p:pic>
        <p:cxnSp>
          <p:nvCxnSpPr>
            <p:cNvPr id="9" name="Connecteur droit 8"/>
            <p:cNvCxnSpPr/>
            <p:nvPr userDrawn="1"/>
          </p:nvCxnSpPr>
          <p:spPr>
            <a:xfrm rot="5400000">
              <a:off x="1143794" y="7170737"/>
              <a:ext cx="381000" cy="1588"/>
            </a:xfrm>
            <a:prstGeom prst="line">
              <a:avLst/>
            </a:prstGeom>
            <a:ln w="31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 userDrawn="1"/>
        </p:nvSpPr>
        <p:spPr>
          <a:xfrm>
            <a:off x="-8143" y="0"/>
            <a:ext cx="9171669" cy="600311"/>
          </a:xfrm>
          <a:prstGeom prst="rect">
            <a:avLst/>
          </a:prstGeom>
          <a:solidFill>
            <a:srgbClr val="3E9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37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 userDrawn="1"/>
        </p:nvGrpSpPr>
        <p:grpSpPr>
          <a:xfrm>
            <a:off x="-14941" y="-6956"/>
            <a:ext cx="9009537" cy="1670035"/>
            <a:chOff x="0" y="0"/>
            <a:chExt cx="9945786" cy="1829892"/>
          </a:xfrm>
        </p:grpSpPr>
        <p:pic>
          <p:nvPicPr>
            <p:cNvPr id="7" name="Image 6" descr="IGS_ETUD_Chapeau05Der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0"/>
              <a:ext cx="7128900" cy="1656184"/>
            </a:xfrm>
            <a:prstGeom prst="rect">
              <a:avLst/>
            </a:prstGeom>
          </p:spPr>
        </p:pic>
        <p:pic>
          <p:nvPicPr>
            <p:cNvPr id="8" name="Image 7" descr="NEW Logo Groupe IGS Quadri seul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300107" y="65485"/>
              <a:ext cx="2645679" cy="1764407"/>
            </a:xfrm>
            <a:prstGeom prst="rect">
              <a:avLst/>
            </a:prstGeom>
          </p:spPr>
        </p:pic>
      </p:grpSp>
      <p:pic>
        <p:nvPicPr>
          <p:cNvPr id="6" name="Image 5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2894"/>
            <a:ext cx="3744416" cy="6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GS_ETUD_Cafe04De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6457817" cy="1493608"/>
          </a:xfrm>
          <a:prstGeom prst="rect">
            <a:avLst/>
          </a:prstGeom>
        </p:spPr>
      </p:pic>
      <p:pic>
        <p:nvPicPr>
          <p:cNvPr id="8" name="Image 7" descr="NEW Logo Groupe IGS Quadri seul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97966" y="65229"/>
            <a:ext cx="2396624" cy="1598314"/>
          </a:xfrm>
          <a:prstGeom prst="rect">
            <a:avLst/>
          </a:prstGeom>
        </p:spPr>
      </p:pic>
      <p:pic>
        <p:nvPicPr>
          <p:cNvPr id="5" name="Image 4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195593"/>
            <a:ext cx="3744416" cy="6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 userDrawn="1"/>
        </p:nvGrpSpPr>
        <p:grpSpPr>
          <a:xfrm>
            <a:off x="0" y="0"/>
            <a:ext cx="8994592" cy="1663542"/>
            <a:chOff x="0" y="0"/>
            <a:chExt cx="9929288" cy="1836414"/>
          </a:xfrm>
        </p:grpSpPr>
        <p:pic>
          <p:nvPicPr>
            <p:cNvPr id="7" name="Image 6" descr="IGS_ETUD_Casque04Der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0"/>
              <a:ext cx="7128900" cy="1648694"/>
            </a:xfrm>
            <a:prstGeom prst="rect">
              <a:avLst/>
            </a:prstGeom>
          </p:spPr>
        </p:pic>
        <p:pic>
          <p:nvPicPr>
            <p:cNvPr id="8" name="Image 7" descr="NEW Logo Groupe IGS Quadri seul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283613" y="72007"/>
              <a:ext cx="2645675" cy="1764407"/>
            </a:xfrm>
            <a:prstGeom prst="rect">
              <a:avLst/>
            </a:prstGeom>
          </p:spPr>
        </p:pic>
      </p:grpSp>
      <p:pic>
        <p:nvPicPr>
          <p:cNvPr id="6" name="Image 5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2894"/>
            <a:ext cx="3744416" cy="6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 userDrawn="1"/>
        </p:nvGrpSpPr>
        <p:grpSpPr>
          <a:xfrm>
            <a:off x="0" y="-1"/>
            <a:ext cx="9009531" cy="1665294"/>
            <a:chOff x="0" y="0"/>
            <a:chExt cx="9846984" cy="1820086"/>
          </a:xfrm>
        </p:grpSpPr>
        <p:pic>
          <p:nvPicPr>
            <p:cNvPr id="7" name="Image 6" descr="NEW Logo Groupe IGS Quadri seul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201308" y="55678"/>
              <a:ext cx="2645676" cy="1764408"/>
            </a:xfrm>
            <a:prstGeom prst="rect">
              <a:avLst/>
            </a:prstGeom>
          </p:spPr>
        </p:pic>
        <p:pic>
          <p:nvPicPr>
            <p:cNvPr id="9" name="Image 8" descr="IGS_ETUD_JOURNAL_03Der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0" y="0"/>
              <a:ext cx="7128900" cy="1616688"/>
            </a:xfrm>
            <a:prstGeom prst="rect">
              <a:avLst/>
            </a:prstGeom>
          </p:spPr>
        </p:pic>
      </p:grpSp>
      <p:pic>
        <p:nvPicPr>
          <p:cNvPr id="6" name="Image 5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2894"/>
            <a:ext cx="3744416" cy="6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3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NEW Logo Groupe IGS Quadri seu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861" y="50942"/>
            <a:ext cx="2420670" cy="1614351"/>
          </a:xfrm>
          <a:prstGeom prst="rect">
            <a:avLst/>
          </a:prstGeom>
        </p:spPr>
      </p:pic>
      <p:pic>
        <p:nvPicPr>
          <p:cNvPr id="19" name="Image 18" descr="IGS_ETUD_Levitation05Der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6522611" cy="1508412"/>
          </a:xfrm>
          <a:prstGeom prst="rect">
            <a:avLst/>
          </a:prstGeom>
        </p:spPr>
      </p:pic>
      <p:pic>
        <p:nvPicPr>
          <p:cNvPr id="6" name="Image 5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2894"/>
            <a:ext cx="3744416" cy="6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NEW Logo Groupe IGS Quadri seu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861" y="50942"/>
            <a:ext cx="2420670" cy="1614351"/>
          </a:xfrm>
          <a:prstGeom prst="rect">
            <a:avLst/>
          </a:prstGeom>
        </p:spPr>
      </p:pic>
      <p:pic>
        <p:nvPicPr>
          <p:cNvPr id="11" name="Image 10" descr="IGS_ETUD_Parapluie02Der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6522611" cy="1508349"/>
          </a:xfrm>
          <a:prstGeom prst="rect">
            <a:avLst/>
          </a:prstGeom>
        </p:spPr>
      </p:pic>
      <p:pic>
        <p:nvPicPr>
          <p:cNvPr id="6" name="Image 5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2894"/>
            <a:ext cx="3744416" cy="6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NEW Logo Groupe IGS Quadri seu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861" y="50942"/>
            <a:ext cx="2420670" cy="1614351"/>
          </a:xfrm>
          <a:prstGeom prst="rect">
            <a:avLst/>
          </a:prstGeom>
        </p:spPr>
      </p:pic>
      <p:pic>
        <p:nvPicPr>
          <p:cNvPr id="11" name="Image 10" descr="IGS_ETUD_Saut03Der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6522611" cy="1512150"/>
          </a:xfrm>
          <a:prstGeom prst="rect">
            <a:avLst/>
          </a:prstGeom>
        </p:spPr>
      </p:pic>
      <p:pic>
        <p:nvPicPr>
          <p:cNvPr id="6" name="Image 5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2894"/>
            <a:ext cx="3744416" cy="6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NEW Logo Groupe IGS Quadri seu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861" y="50942"/>
            <a:ext cx="2420670" cy="1614351"/>
          </a:xfrm>
          <a:prstGeom prst="rect">
            <a:avLst/>
          </a:prstGeom>
        </p:spPr>
      </p:pic>
      <p:pic>
        <p:nvPicPr>
          <p:cNvPr id="11" name="Image 10" descr="IGS_ETUD_Vague05Der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6522611" cy="1512150"/>
          </a:xfrm>
          <a:prstGeom prst="rect">
            <a:avLst/>
          </a:prstGeom>
        </p:spPr>
      </p:pic>
      <p:pic>
        <p:nvPicPr>
          <p:cNvPr id="6" name="Image 5" descr="Signature foncee pour PP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2894"/>
            <a:ext cx="3744416" cy="6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3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haircut.crumiano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293083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E-Game Green Salon</a:t>
            </a:r>
          </a:p>
          <a:p>
            <a:pPr algn="ctr"/>
            <a:r>
              <a:rPr lang="fr-FR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Status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update and </a:t>
            </a:r>
            <a:r>
              <a:rPr lang="fr-FR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testing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Afbeelding 3" descr="logo erasmusplus-e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15141"/>
            <a:ext cx="3398520" cy="966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logo erasmusplus-n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10" y="1082891"/>
            <a:ext cx="964565" cy="100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0945" y="150901"/>
            <a:ext cx="459335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"/>
                <a:cs typeface="Arial"/>
              </a:rPr>
              <a:t>In </a:t>
            </a:r>
            <a:r>
              <a:rPr lang="fr-FR" b="1" dirty="0" err="1" smtClean="0">
                <a:solidFill>
                  <a:schemeClr val="bg1"/>
                </a:solidFill>
                <a:latin typeface="Arial"/>
                <a:cs typeface="Arial"/>
              </a:rPr>
              <a:t>this</a:t>
            </a:r>
            <a:r>
              <a:rPr lang="fr-FR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Arial"/>
                <a:cs typeface="Arial"/>
              </a:rPr>
              <a:t>presentation</a:t>
            </a:r>
            <a:r>
              <a:rPr lang="fr-FR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fr-FR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2765" y="652372"/>
            <a:ext cx="751207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Translations (partially) included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3400" dirty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is now Multilanguage </a:t>
            </a:r>
            <a:endParaRPr lang="en-US" altLang="fr-FR" sz="340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altLang="fr-FR" sz="3400" dirty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fr-FR" sz="3400" dirty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(now)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3400" dirty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(with students)</a:t>
            </a:r>
            <a:endParaRPr lang="en-US" altLang="fr-FR" sz="340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fr-FR" sz="340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>
              <a:buFont typeface="Wingdings" pitchFamily="2" charset="2"/>
              <a:buChar char="§"/>
            </a:pP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Steps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3400" dirty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Translations of </a:t>
            </a: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‘buttons’ + manual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3400" dirty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Finishing feedback report</a:t>
            </a:r>
            <a:endParaRPr lang="en-US" altLang="fr-FR" sz="3400" dirty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179" y="1741193"/>
            <a:ext cx="8990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fr-FR" sz="3600" kern="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fr-FR" sz="3600" kern="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(test version) is at </a:t>
            </a:r>
            <a:r>
              <a:rPr lang="en-US" altLang="fr-FR" sz="3600" kern="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http://haircut.crumiano.com</a:t>
            </a:r>
            <a:r>
              <a:rPr lang="en-US" altLang="fr-FR" sz="3600" kern="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fr-FR" sz="3600" kern="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altLang="fr-FR" sz="3600" kern="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r-FR" sz="3600" kern="0" dirty="0">
                <a:solidFill>
                  <a:srgbClr val="343B4E"/>
                </a:solidFill>
                <a:latin typeface="Times New Roman" pitchFamily="18" charset="0"/>
              </a:rPr>
              <a:t/>
            </a:r>
            <a:br>
              <a:rPr lang="en-US" altLang="fr-FR" sz="3600" kern="0" dirty="0">
                <a:solidFill>
                  <a:srgbClr val="343B4E"/>
                </a:solidFill>
                <a:latin typeface="Times New Roman" pitchFamily="18" charset="0"/>
              </a:rPr>
            </a:br>
            <a:endParaRPr lang="fr-F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138" y="3006708"/>
            <a:ext cx="7027862" cy="38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179" y="1741193"/>
            <a:ext cx="8990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altLang="fr-FR" sz="3600" kern="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player is done</a:t>
            </a:r>
            <a:endParaRPr lang="en-US" altLang="fr-FR" sz="3600" kern="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r-FR" sz="3600" kern="0" dirty="0">
                <a:solidFill>
                  <a:srgbClr val="343B4E"/>
                </a:solidFill>
                <a:latin typeface="Times New Roman" pitchFamily="18" charset="0"/>
              </a:rPr>
              <a:t/>
            </a:r>
            <a:br>
              <a:rPr lang="en-US" altLang="fr-FR" sz="3600" kern="0" dirty="0">
                <a:solidFill>
                  <a:srgbClr val="343B4E"/>
                </a:solidFill>
                <a:latin typeface="Times New Roman" pitchFamily="18" charset="0"/>
              </a:rPr>
            </a:br>
            <a:endParaRPr lang="fr-F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62327" y="2372042"/>
            <a:ext cx="5808390" cy="36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62765" y="1561723"/>
            <a:ext cx="75120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  <a:endParaRPr lang="en-US" altLang="fr-FR" sz="340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Indicate errors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3400" dirty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 what instruction text they need (this will make the manual)</a:t>
            </a:r>
            <a:endParaRPr lang="en-US" altLang="fr-FR" sz="340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altLang="fr-FR" sz="3400" dirty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fr-FR" sz="3400" dirty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steps</a:t>
            </a:r>
            <a:endParaRPr lang="en-US" altLang="fr-FR" sz="340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 errors in text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fr-FR" sz="3400" dirty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3400" dirty="0" smtClean="0">
                <a:solidFill>
                  <a:srgbClr val="343B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manual (and translate it)</a:t>
            </a:r>
          </a:p>
          <a:p>
            <a:pPr lvl="1"/>
            <a:endParaRPr lang="en-US" altLang="fr-FR" sz="3400" dirty="0" smtClean="0">
              <a:solidFill>
                <a:srgbClr val="343B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705" y="281420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algn="ctr"/>
            <a:endParaRPr lang="fr-FR" sz="24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algn="ctr"/>
            <a:r>
              <a:rPr lang="fr-FR" sz="3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Thank</a:t>
            </a:r>
            <a:r>
              <a:rPr lang="fr-FR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</a:t>
            </a:r>
            <a:r>
              <a:rPr lang="fr-FR" sz="3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you</a:t>
            </a:r>
            <a:r>
              <a:rPr lang="fr-FR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for </a:t>
            </a:r>
            <a:r>
              <a:rPr lang="fr-FR" sz="3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your</a:t>
            </a:r>
            <a:r>
              <a:rPr lang="fr-FR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attention!</a:t>
            </a:r>
          </a:p>
          <a:p>
            <a:endParaRPr lang="fr-FR" sz="24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2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7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106</Words>
  <Application>Microsoft Office PowerPoint</Application>
  <PresentationFormat>Diavoorstelling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19</vt:i4>
      </vt:variant>
      <vt:variant>
        <vt:lpstr>Diatitels</vt:lpstr>
      </vt:variant>
      <vt:variant>
        <vt:i4>6</vt:i4>
      </vt:variant>
    </vt:vector>
  </HeadingPairs>
  <TitlesOfParts>
    <vt:vector size="30" baseType="lpstr">
      <vt:lpstr>Arial</vt:lpstr>
      <vt:lpstr>Calibri</vt:lpstr>
      <vt:lpstr>Lucida Grande</vt:lpstr>
      <vt:lpstr>Times New Roman</vt:lpstr>
      <vt:lpstr>Wingdings</vt:lpstr>
      <vt:lpstr>Thème Office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7_Conception personnalisée</vt:lpstr>
      <vt:lpstr>8_Conception personnalisée</vt:lpstr>
      <vt:lpstr>9_Conception personnalisée</vt:lpstr>
      <vt:lpstr>10_Conception personnalisée</vt:lpstr>
      <vt:lpstr>11_Conception personnalisée</vt:lpstr>
      <vt:lpstr>12_Conception personnalisée</vt:lpstr>
      <vt:lpstr>13_Conception personnalisée</vt:lpstr>
      <vt:lpstr>14_Conception personnalisée</vt:lpstr>
      <vt:lpstr>15_Conception personnalisée</vt:lpstr>
      <vt:lpstr>16_Conception personnalisée</vt:lpstr>
      <vt:lpstr>17_Conception personnalisée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jutigny marie</dc:creator>
  <cp:lastModifiedBy>Tobias op den Brouw</cp:lastModifiedBy>
  <cp:revision>107</cp:revision>
  <dcterms:created xsi:type="dcterms:W3CDTF">2012-03-26T14:09:54Z</dcterms:created>
  <dcterms:modified xsi:type="dcterms:W3CDTF">2017-06-06T12:20:40Z</dcterms:modified>
</cp:coreProperties>
</file>